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C2868-80CE-294D-BC4D-FBA04112AFCE}" type="datetimeFigureOut">
              <a:rPr lang="en-US" smtClean="0"/>
              <a:t>12/5/13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611A37-DF43-034D-B60A-811A069249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20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611A37-DF43-034D-B60A-811A069249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520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CA5E25A-0220-B746-8EFB-07B4F3A7EEED}" type="datetimeFigureOut">
              <a:rPr lang="en-US" smtClean="0"/>
              <a:t>12/5/13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61BC20FB-FC18-AD48-A4E6-3F379233EE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germany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1" y="186637"/>
            <a:ext cx="4277756" cy="4438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Germany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By: Hannah, Hayley K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8465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Germany’s Plane Ticket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$831.07 American Dollars</a:t>
            </a:r>
            <a:endParaRPr lang="en-US" dirty="0"/>
          </a:p>
        </p:txBody>
      </p:sp>
      <p:pic>
        <p:nvPicPr>
          <p:cNvPr id="4" name="Picture 3" descr="mgerman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68" y="2243138"/>
            <a:ext cx="3669568" cy="424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103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of Passport for Adult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$110 </a:t>
            </a:r>
            <a:r>
              <a:rPr lang="en-US" dirty="0"/>
              <a:t>A</a:t>
            </a:r>
            <a:r>
              <a:rPr lang="en-US" dirty="0" smtClean="0"/>
              <a:t>merican dollars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468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American-&gt;Euros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$2,000=$149.85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054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Things you </a:t>
            </a:r>
            <a:r>
              <a:rPr lang="en-US" dirty="0"/>
              <a:t>N</a:t>
            </a:r>
            <a:r>
              <a:rPr lang="en-US" dirty="0" smtClean="0"/>
              <a:t>eed in Germany Too Avoid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you get vaccinated.</a:t>
            </a:r>
          </a:p>
          <a:p>
            <a:r>
              <a:rPr lang="en-US" dirty="0" smtClean="0"/>
              <a:t>Keep away from the animals.</a:t>
            </a:r>
          </a:p>
          <a:p>
            <a:r>
              <a:rPr lang="en-US" dirty="0" smtClean="0"/>
              <a:t>Eat and drink safely </a:t>
            </a:r>
          </a:p>
          <a:p>
            <a:r>
              <a:rPr lang="en-US" dirty="0" smtClean="0"/>
              <a:t>Reduce your exposure to germs</a:t>
            </a:r>
          </a:p>
          <a:p>
            <a:r>
              <a:rPr lang="en-US" dirty="0" smtClean="0"/>
              <a:t>Avoid non-sterile medical equipment</a:t>
            </a:r>
          </a:p>
        </p:txBody>
      </p:sp>
    </p:spTree>
    <p:extLst>
      <p:ext uri="{BB962C8B-B14F-4D97-AF65-F5344CB8AC3E}">
        <p14:creationId xmlns:p14="http://schemas.microsoft.com/office/powerpoint/2010/main" val="1066997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Things you Need to get done before you go to 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Hepatitas</a:t>
            </a:r>
            <a:r>
              <a:rPr lang="en-US" dirty="0" smtClean="0"/>
              <a:t> A, Hepatitis B, Rabies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717490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38</TotalTime>
  <Words>87</Words>
  <Application>Microsoft Macintosh PowerPoint</Application>
  <PresentationFormat>On-screen Show (4:3)</PresentationFormat>
  <Paragraphs>17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Advantage</vt:lpstr>
      <vt:lpstr>Germany</vt:lpstr>
      <vt:lpstr>Germany’s Plane Ticket Cost</vt:lpstr>
      <vt:lpstr>Price of Passport for Adult</vt:lpstr>
      <vt:lpstr>American-&gt;Euros</vt:lpstr>
      <vt:lpstr>Things you Need in Germany Too Avoid</vt:lpstr>
      <vt:lpstr>Things you Need to get done before you go to Germany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Germany</dc:title>
  <dc:creator>p</dc:creator>
  <cp:lastModifiedBy>p</cp:lastModifiedBy>
  <cp:revision>5</cp:revision>
  <dcterms:created xsi:type="dcterms:W3CDTF">2013-11-25T19:28:36Z</dcterms:created>
  <dcterms:modified xsi:type="dcterms:W3CDTF">2013-12-05T19:11:46Z</dcterms:modified>
</cp:coreProperties>
</file>